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Bildschirmpräsentation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Formel</vt:lpstr>
      <vt:lpstr>Der Satz von Varignon</vt:lpstr>
      <vt:lpstr>Der Satz von Varignon</vt:lpstr>
      <vt:lpstr>Der Satz von Varignon</vt:lpstr>
      <vt:lpstr>Pierre de Varignon</vt:lpstr>
      <vt:lpstr>Pierre de Varignon</vt:lpstr>
      <vt:lpstr>Der Satz von Varignon</vt:lpstr>
      <vt:lpstr>Was ist ein „beliebiges“ Viereck?</vt:lpstr>
      <vt:lpstr>Definition:  Viereck    (veraltet auch Geviert oder Tetragon) </vt:lpstr>
      <vt:lpstr>Neuer Versuch:  gestalte ein „beliebiges“ Viereck?! (im Raum…)</vt:lpstr>
      <vt:lpstr>Der Satz von Varignon</vt:lpstr>
      <vt:lpstr>Satz von Varignon (1731 (??))</vt:lpstr>
      <vt:lpstr>Gute Frage!?!</vt:lpstr>
      <vt:lpstr>Die Antwort:  Satz von Varignon (1731 (??))</vt:lpstr>
      <vt:lpstr>PowerPoint-Präsentation</vt:lpstr>
      <vt:lpstr>Der Satz von Varignon</vt:lpstr>
      <vt:lpstr>Zentrales Stundenziel</vt:lpstr>
      <vt:lpstr>Lernvoraussetzungen</vt:lpstr>
      <vt:lpstr>Arbeitsblatt</vt:lpstr>
      <vt:lpstr>PowerPoint-Präsentation</vt:lpstr>
      <vt:lpstr>Beweisidee 1</vt:lpstr>
      <vt:lpstr>Beweisidee 2</vt:lpstr>
      <vt:lpstr>PowerPoint-Präsentation</vt:lpstr>
      <vt:lpstr>Beweisidee 3</vt:lpstr>
      <vt:lpstr>Präsentationsmöglichkeiten</vt:lpstr>
      <vt:lpstr>Literatur, 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Satz von Varignon</dc:title>
  <dc:creator>Steffi</dc:creator>
  <cp:lastModifiedBy>Steffi</cp:lastModifiedBy>
  <cp:revision>16</cp:revision>
  <dcterms:created xsi:type="dcterms:W3CDTF">2012-01-11T21:41:55Z</dcterms:created>
  <dcterms:modified xsi:type="dcterms:W3CDTF">2012-01-16T10:11:23Z</dcterms:modified>
</cp:coreProperties>
</file>